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2C5D73-2355-49B8-B35F-C686C5662468}" type="datetimeFigureOut">
              <a:rPr lang="es-CO" smtClean="0"/>
              <a:pPr/>
              <a:t>09/11/2012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80C71A-F6AA-4BD7-A897-3AC4E0B964D9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>AFECTIVIDAD</a:t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010000"/>
          </a:xfrm>
        </p:spPr>
        <p:txBody>
          <a:bodyPr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Mateo  Noreña 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Fredy Jiménez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10ºC</a:t>
            </a:r>
          </a:p>
          <a:p>
            <a:pPr algn="ctr"/>
            <a:endParaRPr lang="es-CO" dirty="0" smtClean="0">
              <a:solidFill>
                <a:schemeClr val="tx1"/>
              </a:solidFill>
            </a:endParaRP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La Salle de Campoamor</a:t>
            </a:r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188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57475" cy="220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57475" y="0"/>
            <a:ext cx="2619375" cy="220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6353" y="0"/>
            <a:ext cx="1743075" cy="220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8264" y="0"/>
            <a:ext cx="2195735" cy="220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720" y="2204864"/>
            <a:ext cx="2619375" cy="2103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88655" y="2178433"/>
            <a:ext cx="2271378" cy="2129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3" y="2204863"/>
            <a:ext cx="2358008" cy="2103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8042" y="2204862"/>
            <a:ext cx="1925958" cy="2103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721" y="4300538"/>
            <a:ext cx="2619375" cy="2557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34980" y="4300538"/>
            <a:ext cx="2346573" cy="2557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81554" y="4316750"/>
            <a:ext cx="2236488" cy="254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8041" y="4287017"/>
            <a:ext cx="1925957" cy="2570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64430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875775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3048000"/>
                <a:gridCol w="3048000"/>
                <a:gridCol w="3048000"/>
              </a:tblGrid>
              <a:tr h="3429000">
                <a:tc>
                  <a:txBody>
                    <a:bodyPr/>
                    <a:lstStyle/>
                    <a:p>
                      <a:endParaRPr lang="es-C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29000">
                <a:tc>
                  <a:txBody>
                    <a:bodyPr/>
                    <a:lstStyle/>
                    <a:p>
                      <a:endParaRPr lang="es-C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ara sonriente"/>
          <p:cNvSpPr/>
          <p:nvPr/>
        </p:nvSpPr>
        <p:spPr>
          <a:xfrm>
            <a:off x="179512" y="1594215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8" name="7 Conector recto"/>
          <p:cNvCxnSpPr>
            <a:stCxn id="6" idx="4"/>
          </p:cNvCxnSpPr>
          <p:nvPr/>
        </p:nvCxnSpPr>
        <p:spPr>
          <a:xfrm>
            <a:off x="683568" y="2602327"/>
            <a:ext cx="0" cy="8303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8" name="37 Llamada ovalada"/>
          <p:cNvSpPr/>
          <p:nvPr/>
        </p:nvSpPr>
        <p:spPr>
          <a:xfrm>
            <a:off x="-180528" y="584081"/>
            <a:ext cx="2077469" cy="78067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Hola amigo vas a ir ala clase</a:t>
            </a:r>
            <a:endParaRPr lang="es-CO" dirty="0"/>
          </a:p>
        </p:txBody>
      </p:sp>
      <p:sp>
        <p:nvSpPr>
          <p:cNvPr id="39" name="38 Cara sonriente"/>
          <p:cNvSpPr/>
          <p:nvPr/>
        </p:nvSpPr>
        <p:spPr>
          <a:xfrm>
            <a:off x="1737761" y="1376295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0" name="39 Conector recto"/>
          <p:cNvCxnSpPr/>
          <p:nvPr/>
        </p:nvCxnSpPr>
        <p:spPr>
          <a:xfrm>
            <a:off x="2241817" y="2457233"/>
            <a:ext cx="0" cy="100811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4" name="43 Llamada de nube"/>
          <p:cNvSpPr/>
          <p:nvPr/>
        </p:nvSpPr>
        <p:spPr>
          <a:xfrm flipH="1">
            <a:off x="1372222" y="612243"/>
            <a:ext cx="1324655" cy="63665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No amigo</a:t>
            </a:r>
            <a:endParaRPr lang="es-CO" dirty="0"/>
          </a:p>
        </p:txBody>
      </p:sp>
      <p:sp>
        <p:nvSpPr>
          <p:cNvPr id="45" name="44 Cara sonriente"/>
          <p:cNvSpPr/>
          <p:nvPr/>
        </p:nvSpPr>
        <p:spPr>
          <a:xfrm>
            <a:off x="3021537" y="1449121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6" name="45 Conector recto"/>
          <p:cNvCxnSpPr/>
          <p:nvPr/>
        </p:nvCxnSpPr>
        <p:spPr>
          <a:xfrm>
            <a:off x="3525593" y="2384407"/>
            <a:ext cx="0" cy="100811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46 Llamada rectangular redondeada"/>
          <p:cNvSpPr/>
          <p:nvPr/>
        </p:nvSpPr>
        <p:spPr>
          <a:xfrm>
            <a:off x="2987823" y="0"/>
            <a:ext cx="1872208" cy="136475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por que en la clase nos enseñan cosas para protegernos</a:t>
            </a:r>
            <a:endParaRPr lang="es-CO" dirty="0"/>
          </a:p>
        </p:txBody>
      </p:sp>
      <p:sp>
        <p:nvSpPr>
          <p:cNvPr id="48" name="47 Cara sonriente"/>
          <p:cNvSpPr/>
          <p:nvPr/>
        </p:nvSpPr>
        <p:spPr>
          <a:xfrm>
            <a:off x="4811151" y="1449121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9" name="48 Conector recto"/>
          <p:cNvCxnSpPr/>
          <p:nvPr/>
        </p:nvCxnSpPr>
        <p:spPr>
          <a:xfrm>
            <a:off x="5436096" y="2457233"/>
            <a:ext cx="0" cy="100811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1" name="50 Llamada con línea 2 (sin borde)"/>
          <p:cNvSpPr/>
          <p:nvPr/>
        </p:nvSpPr>
        <p:spPr>
          <a:xfrm flipH="1">
            <a:off x="2987822" y="2510250"/>
            <a:ext cx="2016225" cy="882269"/>
          </a:xfrm>
          <a:prstGeom prst="callout2">
            <a:avLst>
              <a:gd name="adj1" fmla="val 18750"/>
              <a:gd name="adj2" fmla="val -8333"/>
              <a:gd name="adj3" fmla="val 26602"/>
              <a:gd name="adj4" fmla="val -2924"/>
              <a:gd name="adj5" fmla="val -8910"/>
              <a:gd name="adj6" fmla="val -146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Ami no me parece la gran cosa</a:t>
            </a:r>
            <a:endParaRPr lang="es-CO" dirty="0"/>
          </a:p>
        </p:txBody>
      </p:sp>
      <p:sp>
        <p:nvSpPr>
          <p:cNvPr id="52" name="51 Cara sonriente"/>
          <p:cNvSpPr/>
          <p:nvPr/>
        </p:nvSpPr>
        <p:spPr>
          <a:xfrm>
            <a:off x="6156176" y="1402447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3" name="52 Cara sonriente"/>
          <p:cNvSpPr/>
          <p:nvPr/>
        </p:nvSpPr>
        <p:spPr>
          <a:xfrm>
            <a:off x="8047822" y="1388279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4" name="53 Conector recto"/>
          <p:cNvCxnSpPr/>
          <p:nvPr/>
        </p:nvCxnSpPr>
        <p:spPr>
          <a:xfrm>
            <a:off x="8543138" y="2447328"/>
            <a:ext cx="0" cy="100811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6660232" y="2434502"/>
            <a:ext cx="0" cy="100811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6" name="55 Llamada rectangular"/>
          <p:cNvSpPr/>
          <p:nvPr/>
        </p:nvSpPr>
        <p:spPr>
          <a:xfrm>
            <a:off x="5819263" y="0"/>
            <a:ext cx="3236671" cy="124889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Claro que es importante si nos enseñas como prevenir enfermedad de trasmisión sexual</a:t>
            </a:r>
            <a:endParaRPr lang="es-CO" dirty="0"/>
          </a:p>
        </p:txBody>
      </p:sp>
      <p:sp>
        <p:nvSpPr>
          <p:cNvPr id="57" name="56 Llamada con línea 1"/>
          <p:cNvSpPr/>
          <p:nvPr/>
        </p:nvSpPr>
        <p:spPr>
          <a:xfrm flipH="1">
            <a:off x="5580112" y="2520154"/>
            <a:ext cx="2808312" cy="882269"/>
          </a:xfrm>
          <a:prstGeom prst="borderCallout1">
            <a:avLst>
              <a:gd name="adj1" fmla="val 25031"/>
              <a:gd name="adj2" fmla="val 2027"/>
              <a:gd name="adj3" fmla="val -9985"/>
              <a:gd name="adj4" fmla="val -121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Si creo que debería ir  así e aprendo aprevenir enfermedades </a:t>
            </a:r>
            <a:endParaRPr lang="es-CO" dirty="0"/>
          </a:p>
        </p:txBody>
      </p:sp>
      <p:sp>
        <p:nvSpPr>
          <p:cNvPr id="59" name="58 Cara sonriente"/>
          <p:cNvSpPr/>
          <p:nvPr/>
        </p:nvSpPr>
        <p:spPr>
          <a:xfrm>
            <a:off x="179512" y="5113867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0" name="59 Cara sonriente"/>
          <p:cNvSpPr/>
          <p:nvPr/>
        </p:nvSpPr>
        <p:spPr>
          <a:xfrm>
            <a:off x="1992256" y="5167765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1" name="60 Conector recto"/>
          <p:cNvCxnSpPr>
            <a:stCxn id="59" idx="4"/>
          </p:cNvCxnSpPr>
          <p:nvPr/>
        </p:nvCxnSpPr>
        <p:spPr>
          <a:xfrm flipH="1">
            <a:off x="650389" y="6121979"/>
            <a:ext cx="33179" cy="76470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 flipH="1">
            <a:off x="2462539" y="6181939"/>
            <a:ext cx="67546" cy="73602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8" name="67 Llamada de nube"/>
          <p:cNvSpPr/>
          <p:nvPr/>
        </p:nvSpPr>
        <p:spPr>
          <a:xfrm>
            <a:off x="323528" y="3789040"/>
            <a:ext cx="1573413" cy="115212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Yo me dirijo para haya </a:t>
            </a:r>
            <a:endParaRPr lang="es-CO" dirty="0"/>
          </a:p>
        </p:txBody>
      </p:sp>
      <p:sp>
        <p:nvSpPr>
          <p:cNvPr id="69" name="68 Llamada de nube"/>
          <p:cNvSpPr/>
          <p:nvPr/>
        </p:nvSpPr>
        <p:spPr>
          <a:xfrm flipH="1">
            <a:off x="1383992" y="3789040"/>
            <a:ext cx="1819855" cy="115212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Te acompaño</a:t>
            </a:r>
            <a:endParaRPr lang="es-CO" dirty="0"/>
          </a:p>
        </p:txBody>
      </p:sp>
      <p:sp>
        <p:nvSpPr>
          <p:cNvPr id="70" name="69 Cara sonriente"/>
          <p:cNvSpPr/>
          <p:nvPr/>
        </p:nvSpPr>
        <p:spPr>
          <a:xfrm>
            <a:off x="3198550" y="5208368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1" name="70 Cara sonriente"/>
          <p:cNvSpPr/>
          <p:nvPr/>
        </p:nvSpPr>
        <p:spPr>
          <a:xfrm>
            <a:off x="4572000" y="5208368"/>
            <a:ext cx="1008112" cy="1008112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72" name="71 Conector recto"/>
          <p:cNvCxnSpPr/>
          <p:nvPr/>
        </p:nvCxnSpPr>
        <p:spPr>
          <a:xfrm flipH="1">
            <a:off x="3729540" y="6189522"/>
            <a:ext cx="33179" cy="76470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H="1">
            <a:off x="5078016" y="6121979"/>
            <a:ext cx="33179" cy="76470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4" name="73 Llamada de nube"/>
          <p:cNvSpPr/>
          <p:nvPr/>
        </p:nvSpPr>
        <p:spPr>
          <a:xfrm>
            <a:off x="3203847" y="3465345"/>
            <a:ext cx="1368153" cy="164852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Claro</a:t>
            </a:r>
          </a:p>
          <a:p>
            <a:pPr algn="ctr"/>
            <a:r>
              <a:rPr lang="es-CO" dirty="0" smtClean="0"/>
              <a:t>vamos</a:t>
            </a:r>
            <a:endParaRPr lang="es-CO" dirty="0"/>
          </a:p>
        </p:txBody>
      </p:sp>
      <p:sp>
        <p:nvSpPr>
          <p:cNvPr id="75" name="74 Llamada de nube"/>
          <p:cNvSpPr/>
          <p:nvPr/>
        </p:nvSpPr>
        <p:spPr>
          <a:xfrm flipH="1">
            <a:off x="4355976" y="4077072"/>
            <a:ext cx="1224136" cy="103679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vamos</a:t>
            </a:r>
            <a:endParaRPr lang="es-CO" dirty="0"/>
          </a:p>
        </p:txBody>
      </p:sp>
      <p:sp>
        <p:nvSpPr>
          <p:cNvPr id="76" name="75 Llamada rectangular"/>
          <p:cNvSpPr/>
          <p:nvPr/>
        </p:nvSpPr>
        <p:spPr>
          <a:xfrm>
            <a:off x="5536256" y="3380871"/>
            <a:ext cx="3475822" cy="308460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600" dirty="0" smtClean="0"/>
              <a:t>fin</a:t>
            </a:r>
            <a:endParaRPr lang="es-CO" sz="9600" dirty="0"/>
          </a:p>
        </p:txBody>
      </p:sp>
    </p:spTree>
    <p:extLst>
      <p:ext uri="{BB962C8B-B14F-4D97-AF65-F5344CB8AC3E}">
        <p14:creationId xmlns:p14="http://schemas.microsoft.com/office/powerpoint/2010/main" xmlns="" val="3022117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</TotalTime>
  <Words>70</Words>
  <Application>Microsoft Office PowerPoint</Application>
  <PresentationFormat>Presentación en pantalla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AFECTIVIDAD 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AFECTIVIDAD</dc:title>
  <dc:creator>alexis</dc:creator>
  <cp:lastModifiedBy>FAMILIA</cp:lastModifiedBy>
  <cp:revision>8</cp:revision>
  <dcterms:created xsi:type="dcterms:W3CDTF">2012-09-20T19:34:12Z</dcterms:created>
  <dcterms:modified xsi:type="dcterms:W3CDTF">2012-11-09T22:02:34Z</dcterms:modified>
</cp:coreProperties>
</file>